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9244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62"/>
            <a:ext cx="9144002" cy="512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4"/>
            <a:ext cx="9144002" cy="511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" y="0"/>
            <a:ext cx="913607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4"/>
            <a:ext cx="9144002" cy="513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21"/>
            <a:ext cx="9144002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7"/>
            <a:ext cx="9144002" cy="511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94"/>
            <a:ext cx="9144002" cy="5116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24"/>
            <a:ext cx="9144002" cy="509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Ward</dc:creator>
  <cp:lastModifiedBy>Matt Ward</cp:lastModifiedBy>
  <cp:revision>1</cp:revision>
  <dcterms:modified xsi:type="dcterms:W3CDTF">2016-04-26T14:46:53Z</dcterms:modified>
</cp:coreProperties>
</file>