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Droid Serif"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810"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211860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293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878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632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433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475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7416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821150" y="192219"/>
            <a:ext cx="5501700" cy="1065600"/>
          </a:xfrm>
          <a:prstGeom prst="rect">
            <a:avLst/>
          </a:prstGeom>
        </p:spPr>
        <p:txBody>
          <a:bodyPr lIns="91425" tIns="91425" rIns="91425" bIns="91425" anchor="b" anchorCtr="0">
            <a:noAutofit/>
          </a:bodyPr>
          <a:lstStyle/>
          <a:p>
            <a:pPr lvl="0">
              <a:spcBef>
                <a:spcPts val="0"/>
              </a:spcBef>
              <a:buNone/>
            </a:pPr>
            <a:r>
              <a:rPr lang="en">
                <a:latin typeface="Droid Serif"/>
                <a:ea typeface="Droid Serif"/>
                <a:cs typeface="Droid Serif"/>
                <a:sym typeface="Droid Serif"/>
              </a:rPr>
              <a:t>Fashion project</a:t>
            </a:r>
          </a:p>
        </p:txBody>
      </p:sp>
      <p:sp>
        <p:nvSpPr>
          <p:cNvPr id="55" name="Shape 55"/>
          <p:cNvSpPr txBox="1">
            <a:spLocks noGrp="1"/>
          </p:cNvSpPr>
          <p:nvPr>
            <p:ph type="subTitle" idx="1"/>
          </p:nvPr>
        </p:nvSpPr>
        <p:spPr>
          <a:xfrm>
            <a:off x="2381703" y="3271636"/>
            <a:ext cx="4380600" cy="792600"/>
          </a:xfrm>
          <a:prstGeom prst="rect">
            <a:avLst/>
          </a:prstGeom>
        </p:spPr>
        <p:txBody>
          <a:bodyPr lIns="91425" tIns="91425" rIns="91425" bIns="91425" anchor="t" anchorCtr="0">
            <a:noAutofit/>
          </a:bodyPr>
          <a:lstStyle/>
          <a:p>
            <a:pPr lvl="0">
              <a:spcBef>
                <a:spcPts val="0"/>
              </a:spcBef>
              <a:buNone/>
            </a:pPr>
            <a:r>
              <a:rPr lang="en"/>
              <a:t>By Andrew Heinze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6564" y="300789"/>
            <a:ext cx="9144000" cy="755700"/>
          </a:xfrm>
          <a:prstGeom prst="rect">
            <a:avLst/>
          </a:prstGeom>
        </p:spPr>
        <p:txBody>
          <a:bodyPr lIns="91425" tIns="91425" rIns="91425" bIns="91425" anchor="b" anchorCtr="0">
            <a:noAutofit/>
          </a:bodyPr>
          <a:lstStyle/>
          <a:p>
            <a:pPr lvl="0">
              <a:spcBef>
                <a:spcPts val="0"/>
              </a:spcBef>
              <a:buNone/>
            </a:pPr>
            <a:r>
              <a:rPr lang="en"/>
              <a:t>What is fashionable in your country? What clothes are thought as fashionable/modern? </a:t>
            </a:r>
          </a:p>
        </p:txBody>
      </p:sp>
      <p:sp>
        <p:nvSpPr>
          <p:cNvPr id="61" name="Shape 61"/>
          <p:cNvSpPr txBox="1">
            <a:spLocks noGrp="1"/>
          </p:cNvSpPr>
          <p:nvPr>
            <p:ph type="body" idx="1"/>
          </p:nvPr>
        </p:nvSpPr>
        <p:spPr>
          <a:xfrm>
            <a:off x="311700" y="1389600"/>
            <a:ext cx="2808000" cy="3179400"/>
          </a:xfrm>
          <a:prstGeom prst="rect">
            <a:avLst/>
          </a:prstGeom>
        </p:spPr>
        <p:txBody>
          <a:bodyPr lIns="91425" tIns="91425" rIns="91425" bIns="91425" anchor="t" anchorCtr="0">
            <a:noAutofit/>
          </a:bodyPr>
          <a:lstStyle/>
          <a:p>
            <a:pPr lvl="0">
              <a:spcBef>
                <a:spcPts val="0"/>
              </a:spcBef>
              <a:buNone/>
            </a:pPr>
            <a:r>
              <a:rPr lang="en" sz="1400"/>
              <a:t>The modern or the fashionable clothing in our countries would be somethings between something very nice and something casual. For men it could be something like sweatpants and a t-shirt or a shirt and tie. For women it would be something like a casual skirt. They would also wear tights and a t-shirt. </a:t>
            </a:r>
          </a:p>
        </p:txBody>
      </p:sp>
      <p:pic>
        <p:nvPicPr>
          <p:cNvPr id="62" name="Shape 62"/>
          <p:cNvPicPr preferRelativeResize="0"/>
          <p:nvPr/>
        </p:nvPicPr>
        <p:blipFill>
          <a:blip r:embed="rId3">
            <a:alphaModFix/>
          </a:blip>
          <a:stretch>
            <a:fillRect/>
          </a:stretch>
        </p:blipFill>
        <p:spPr>
          <a:xfrm>
            <a:off x="2830056" y="1037637"/>
            <a:ext cx="2291475" cy="3068224"/>
          </a:xfrm>
          <a:prstGeom prst="rect">
            <a:avLst/>
          </a:prstGeom>
          <a:noFill/>
          <a:ln>
            <a:noFill/>
          </a:ln>
        </p:spPr>
      </p:pic>
      <p:pic>
        <p:nvPicPr>
          <p:cNvPr id="63" name="Shape 63"/>
          <p:cNvPicPr preferRelativeResize="0"/>
          <p:nvPr/>
        </p:nvPicPr>
        <p:blipFill>
          <a:blip r:embed="rId4">
            <a:alphaModFix/>
          </a:blip>
          <a:stretch>
            <a:fillRect/>
          </a:stretch>
        </p:blipFill>
        <p:spPr>
          <a:xfrm>
            <a:off x="4916549" y="1425700"/>
            <a:ext cx="4025099" cy="26801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 y="191411"/>
            <a:ext cx="9144000" cy="755700"/>
          </a:xfrm>
          <a:prstGeom prst="rect">
            <a:avLst/>
          </a:prstGeom>
        </p:spPr>
        <p:txBody>
          <a:bodyPr lIns="91425" tIns="91425" rIns="91425" bIns="91425" anchor="b" anchorCtr="0">
            <a:noAutofit/>
          </a:bodyPr>
          <a:lstStyle/>
          <a:p>
            <a:pPr lvl="0">
              <a:spcBef>
                <a:spcPts val="0"/>
              </a:spcBef>
              <a:buNone/>
            </a:pPr>
            <a:r>
              <a:rPr lang="en"/>
              <a:t>Do you wear a school uniform?  What parts (clothes) does it consist of?  </a:t>
            </a:r>
          </a:p>
        </p:txBody>
      </p:sp>
      <p:sp>
        <p:nvSpPr>
          <p:cNvPr id="69" name="Shape 69"/>
          <p:cNvSpPr txBox="1">
            <a:spLocks noGrp="1"/>
          </p:cNvSpPr>
          <p:nvPr>
            <p:ph type="body" idx="1"/>
          </p:nvPr>
        </p:nvSpPr>
        <p:spPr>
          <a:xfrm>
            <a:off x="311700" y="1389600"/>
            <a:ext cx="2007000" cy="3179400"/>
          </a:xfrm>
          <a:prstGeom prst="rect">
            <a:avLst/>
          </a:prstGeom>
        </p:spPr>
        <p:txBody>
          <a:bodyPr lIns="91425" tIns="91425" rIns="91425" bIns="91425" anchor="t" anchorCtr="0">
            <a:noAutofit/>
          </a:bodyPr>
          <a:lstStyle/>
          <a:p>
            <a:pPr lvl="0">
              <a:spcBef>
                <a:spcPts val="0"/>
              </a:spcBef>
              <a:buNone/>
            </a:pPr>
            <a:r>
              <a:rPr lang="en" sz="1600"/>
              <a:t>We do not have a school uniform, but we do have a dress code. We have to wear a collared shirt, khakis or khaki shorts, and we must tuck our shirts in, and we can wear sweatshirts.  </a:t>
            </a:r>
          </a:p>
        </p:txBody>
      </p:sp>
      <p:pic>
        <p:nvPicPr>
          <p:cNvPr id="70" name="Shape 70"/>
          <p:cNvPicPr preferRelativeResize="0"/>
          <p:nvPr/>
        </p:nvPicPr>
        <p:blipFill>
          <a:blip r:embed="rId3">
            <a:alphaModFix/>
          </a:blip>
          <a:stretch>
            <a:fillRect/>
          </a:stretch>
        </p:blipFill>
        <p:spPr>
          <a:xfrm>
            <a:off x="3135650" y="566124"/>
            <a:ext cx="6008350" cy="45773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5626" y="172777"/>
            <a:ext cx="9144000" cy="755700"/>
          </a:xfrm>
          <a:prstGeom prst="rect">
            <a:avLst/>
          </a:prstGeom>
        </p:spPr>
        <p:txBody>
          <a:bodyPr lIns="91425" tIns="91425" rIns="91425" bIns="91425" anchor="b" anchorCtr="0">
            <a:noAutofit/>
          </a:bodyPr>
          <a:lstStyle/>
          <a:p>
            <a:pPr lvl="0">
              <a:spcBef>
                <a:spcPts val="0"/>
              </a:spcBef>
              <a:buNone/>
            </a:pPr>
            <a:r>
              <a:rPr lang="en"/>
              <a:t>What clothes do you wear on different special occasions (holidays, parties, ceremonies)? </a:t>
            </a:r>
          </a:p>
        </p:txBody>
      </p:sp>
      <p:sp>
        <p:nvSpPr>
          <p:cNvPr id="76" name="Shape 76"/>
          <p:cNvSpPr txBox="1">
            <a:spLocks noGrp="1"/>
          </p:cNvSpPr>
          <p:nvPr>
            <p:ph type="body" idx="1"/>
          </p:nvPr>
        </p:nvSpPr>
        <p:spPr>
          <a:xfrm>
            <a:off x="311700" y="1389600"/>
            <a:ext cx="2543100" cy="3179400"/>
          </a:xfrm>
          <a:prstGeom prst="rect">
            <a:avLst/>
          </a:prstGeom>
        </p:spPr>
        <p:txBody>
          <a:bodyPr lIns="91425" tIns="91425" rIns="91425" bIns="91425" anchor="t" anchorCtr="0">
            <a:noAutofit/>
          </a:bodyPr>
          <a:lstStyle/>
          <a:p>
            <a:pPr lvl="0">
              <a:spcBef>
                <a:spcPts val="0"/>
              </a:spcBef>
              <a:buNone/>
            </a:pPr>
            <a:r>
              <a:rPr lang="en" sz="1700"/>
              <a:t>When we go to these events we would usually wear nicer clothing. On important holidays my parents has me wear nice clothing. If we were going to a party we would wear casual clothes. </a:t>
            </a:r>
          </a:p>
        </p:txBody>
      </p:sp>
      <p:pic>
        <p:nvPicPr>
          <p:cNvPr id="77" name="Shape 77"/>
          <p:cNvPicPr preferRelativeResize="0"/>
          <p:nvPr/>
        </p:nvPicPr>
        <p:blipFill>
          <a:blip r:embed="rId3">
            <a:alphaModFix/>
          </a:blip>
          <a:stretch>
            <a:fillRect/>
          </a:stretch>
        </p:blipFill>
        <p:spPr>
          <a:xfrm>
            <a:off x="3015114" y="1329273"/>
            <a:ext cx="2223449" cy="2977149"/>
          </a:xfrm>
          <a:prstGeom prst="rect">
            <a:avLst/>
          </a:prstGeom>
          <a:noFill/>
          <a:ln>
            <a:noFill/>
          </a:ln>
        </p:spPr>
      </p:pic>
      <p:pic>
        <p:nvPicPr>
          <p:cNvPr id="78" name="Shape 78"/>
          <p:cNvPicPr preferRelativeResize="0"/>
          <p:nvPr/>
        </p:nvPicPr>
        <p:blipFill>
          <a:blip r:embed="rId4">
            <a:alphaModFix/>
          </a:blip>
          <a:stretch>
            <a:fillRect/>
          </a:stretch>
        </p:blipFill>
        <p:spPr>
          <a:xfrm>
            <a:off x="6679591" y="3073202"/>
            <a:ext cx="1581873" cy="1581873"/>
          </a:xfrm>
          <a:prstGeom prst="rect">
            <a:avLst/>
          </a:prstGeom>
          <a:noFill/>
          <a:ln>
            <a:noFill/>
          </a:ln>
        </p:spPr>
      </p:pic>
      <p:pic>
        <p:nvPicPr>
          <p:cNvPr id="79" name="Shape 79"/>
          <p:cNvPicPr preferRelativeResize="0"/>
          <p:nvPr/>
        </p:nvPicPr>
        <p:blipFill>
          <a:blip r:embed="rId5">
            <a:alphaModFix/>
          </a:blip>
          <a:stretch>
            <a:fillRect/>
          </a:stretch>
        </p:blipFill>
        <p:spPr>
          <a:xfrm>
            <a:off x="5140537" y="928463"/>
            <a:ext cx="1619250" cy="18859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09383" y="289851"/>
            <a:ext cx="5310300" cy="755699"/>
          </a:xfrm>
          <a:prstGeom prst="rect">
            <a:avLst/>
          </a:prstGeom>
        </p:spPr>
        <p:txBody>
          <a:bodyPr lIns="91425" tIns="91425" rIns="91425" bIns="91425" anchor="b" anchorCtr="0">
            <a:noAutofit/>
          </a:bodyPr>
          <a:lstStyle/>
          <a:p>
            <a:pPr lvl="0">
              <a:spcBef>
                <a:spcPts val="0"/>
              </a:spcBef>
              <a:buNone/>
            </a:pPr>
            <a:r>
              <a:rPr lang="en"/>
              <a:t>Where do you buy  your clothes? What are your favourite shops? </a:t>
            </a:r>
          </a:p>
        </p:txBody>
      </p:sp>
      <p:sp>
        <p:nvSpPr>
          <p:cNvPr id="85" name="Shape 85"/>
          <p:cNvSpPr txBox="1">
            <a:spLocks noGrp="1"/>
          </p:cNvSpPr>
          <p:nvPr>
            <p:ph type="body" idx="1"/>
          </p:nvPr>
        </p:nvSpPr>
        <p:spPr>
          <a:xfrm>
            <a:off x="311700" y="1389600"/>
            <a:ext cx="2641500" cy="3179400"/>
          </a:xfrm>
          <a:prstGeom prst="rect">
            <a:avLst/>
          </a:prstGeom>
        </p:spPr>
        <p:txBody>
          <a:bodyPr lIns="91425" tIns="91425" rIns="91425" bIns="91425" anchor="t" anchorCtr="0">
            <a:noAutofit/>
          </a:bodyPr>
          <a:lstStyle/>
          <a:p>
            <a:pPr lvl="0">
              <a:spcBef>
                <a:spcPts val="0"/>
              </a:spcBef>
              <a:buNone/>
            </a:pPr>
            <a:r>
              <a:rPr lang="en" sz="1500"/>
              <a:t>Most kids my age (12) will either buy clothes that are causal and will wear on the weekends. Other times they will buy clothes for school. Most kids but their clothes at, under armor and Nike. For school kids will but from gap and old navy but they will still shop at under armor and Nike. </a:t>
            </a:r>
          </a:p>
        </p:txBody>
      </p:sp>
      <p:pic>
        <p:nvPicPr>
          <p:cNvPr id="86" name="Shape 86"/>
          <p:cNvPicPr preferRelativeResize="0"/>
          <p:nvPr/>
        </p:nvPicPr>
        <p:blipFill>
          <a:blip r:embed="rId3">
            <a:alphaModFix/>
          </a:blip>
          <a:stretch>
            <a:fillRect/>
          </a:stretch>
        </p:blipFill>
        <p:spPr>
          <a:xfrm>
            <a:off x="5616241" y="180473"/>
            <a:ext cx="2808000" cy="2018024"/>
          </a:xfrm>
          <a:prstGeom prst="rect">
            <a:avLst/>
          </a:prstGeom>
          <a:noFill/>
          <a:ln>
            <a:noFill/>
          </a:ln>
        </p:spPr>
      </p:pic>
      <p:pic>
        <p:nvPicPr>
          <p:cNvPr id="87" name="Shape 87"/>
          <p:cNvPicPr preferRelativeResize="0"/>
          <p:nvPr/>
        </p:nvPicPr>
        <p:blipFill>
          <a:blip r:embed="rId4">
            <a:alphaModFix/>
          </a:blip>
          <a:stretch>
            <a:fillRect/>
          </a:stretch>
        </p:blipFill>
        <p:spPr>
          <a:xfrm>
            <a:off x="3167999" y="2395823"/>
            <a:ext cx="2448247" cy="2448224"/>
          </a:xfrm>
          <a:prstGeom prst="rect">
            <a:avLst/>
          </a:prstGeom>
          <a:noFill/>
          <a:ln>
            <a:noFill/>
          </a:ln>
        </p:spPr>
      </p:pic>
      <p:pic>
        <p:nvPicPr>
          <p:cNvPr id="88" name="Shape 88"/>
          <p:cNvPicPr preferRelativeResize="0"/>
          <p:nvPr/>
        </p:nvPicPr>
        <p:blipFill>
          <a:blip r:embed="rId5">
            <a:alphaModFix/>
          </a:blip>
          <a:stretch>
            <a:fillRect/>
          </a:stretch>
        </p:blipFill>
        <p:spPr>
          <a:xfrm>
            <a:off x="7057000" y="2592250"/>
            <a:ext cx="2007124" cy="23376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264650" y="2450931"/>
            <a:ext cx="6614700" cy="755700"/>
          </a:xfrm>
          <a:prstGeom prst="rect">
            <a:avLst/>
          </a:prstGeom>
        </p:spPr>
        <p:txBody>
          <a:bodyPr lIns="91425" tIns="91425" rIns="91425" bIns="91425" anchor="b" anchorCtr="0">
            <a:noAutofit/>
          </a:bodyPr>
          <a:lstStyle/>
          <a:p>
            <a:pPr lvl="0">
              <a:spcBef>
                <a:spcPts val="0"/>
              </a:spcBef>
              <a:buNone/>
            </a:pPr>
            <a:r>
              <a:rPr lang="en" sz="11400"/>
              <a:t>THE END</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Экран (16:9)</PresentationFormat>
  <Paragraphs>11</Paragraphs>
  <Slides>6</Slides>
  <Notes>6</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6</vt:i4>
      </vt:variant>
    </vt:vector>
  </HeadingPairs>
  <TitlesOfParts>
    <vt:vector size="9" baseType="lpstr">
      <vt:lpstr>Arial</vt:lpstr>
      <vt:lpstr>Droid Serif</vt:lpstr>
      <vt:lpstr>simple-light-2</vt:lpstr>
      <vt:lpstr>Fashion project</vt:lpstr>
      <vt:lpstr>What is fashionable in your country? What clothes are thought as fashionable/modern? </vt:lpstr>
      <vt:lpstr>Do you wear a school uniform?  What parts (clothes) does it consist of?  </vt:lpstr>
      <vt:lpstr>What clothes do you wear on different special occasions (holidays, parties, ceremonies)? </vt:lpstr>
      <vt:lpstr>Where do you buy  your clothes? What are your favourite shops? </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project</dc:title>
  <dc:creator>Matt Ward</dc:creator>
  <cp:lastModifiedBy>Наташа</cp:lastModifiedBy>
  <cp:revision>1</cp:revision>
  <dcterms:modified xsi:type="dcterms:W3CDTF">2016-05-17T18:53:30Z</dcterms:modified>
</cp:coreProperties>
</file>